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7F757"/>
    <a:srgbClr val="E76CEA"/>
    <a:srgbClr val="AF68DA"/>
    <a:srgbClr val="16EA39"/>
    <a:srgbClr val="FF962D"/>
    <a:srgbClr val="4ADDE4"/>
    <a:srgbClr val="D20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653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89E263B-A46F-4D07-A601-A174DA0667E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9E7E4BB-52EB-42DD-B200-FF4CCF291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AF68DA"/>
                </a:solidFill>
              </a:rPr>
              <a:t>WHAT GOES ON BEHIND THE SCREEN</a:t>
            </a:r>
          </a:p>
          <a:p>
            <a:pPr algn="ctr"/>
            <a:r>
              <a:rPr lang="en-US" dirty="0">
                <a:solidFill>
                  <a:srgbClr val="16EA39"/>
                </a:solidFill>
              </a:rPr>
              <a:t>BY CHELSEA ST. CYR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99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THE SCIENCE BEHIND TV!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680855" cy="249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9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We’ve discovered how it works!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Cathode Ray Tube</a:t>
            </a:r>
          </a:p>
          <a:p>
            <a:pPr marL="457200" lvl="1" indent="-285750"/>
            <a:r>
              <a:rPr lang="en-US" sz="2800" dirty="0" smtClean="0">
                <a:solidFill>
                  <a:srgbClr val="FFFF00"/>
                </a:solidFill>
              </a:rPr>
              <a:t>Vacuum tube</a:t>
            </a:r>
          </a:p>
          <a:p>
            <a:pPr marL="457200" lvl="1" indent="-285750"/>
            <a:r>
              <a:rPr lang="en-US" sz="2800" dirty="0" smtClean="0">
                <a:solidFill>
                  <a:srgbClr val="FFFF00"/>
                </a:solidFill>
              </a:rPr>
              <a:t>Beam of electrons</a:t>
            </a:r>
          </a:p>
          <a:p>
            <a:pPr marL="457200" lvl="1" indent="-285750"/>
            <a:r>
              <a:rPr lang="en-US" sz="2800" dirty="0" smtClean="0">
                <a:solidFill>
                  <a:srgbClr val="FFFF00"/>
                </a:solidFill>
              </a:rPr>
              <a:t>Brought to you by ©electric fields</a:t>
            </a:r>
          </a:p>
          <a:p>
            <a:pPr marL="457200" lvl="1" indent="-285750"/>
            <a:endParaRPr lang="en-US" sz="2800" dirty="0" smtClean="0">
              <a:solidFill>
                <a:srgbClr val="FFFF00"/>
              </a:solidFill>
            </a:endParaRPr>
          </a:p>
          <a:p>
            <a:pPr marL="457200" lvl="1" indent="-285750"/>
            <a:endParaRPr lang="en-US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3399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IN BREAKING NEWS…</a:t>
            </a:r>
            <a:endParaRPr lang="en-US" dirty="0">
              <a:solidFill>
                <a:srgbClr val="FF3399"/>
              </a:solidFill>
              <a:latin typeface="Arial Black" panose="020B0A04020102020204" pitchFamily="34" charset="0"/>
              <a:cs typeface="Aparajita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7620000" cy="18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13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ADDE4"/>
                </a:solidFill>
              </a:rPr>
              <a:t>Phosphor</a:t>
            </a:r>
          </a:p>
          <a:p>
            <a:pPr marL="457200" lvl="1" indent="-285750"/>
            <a:r>
              <a:rPr lang="en-US" sz="2400" dirty="0" smtClean="0">
                <a:solidFill>
                  <a:srgbClr val="4ADDE4"/>
                </a:solidFill>
              </a:rPr>
              <a:t>On the screen</a:t>
            </a:r>
          </a:p>
          <a:p>
            <a:pPr marL="457200" lvl="1" indent="-285750"/>
            <a:r>
              <a:rPr lang="en-US" sz="2400" dirty="0" smtClean="0">
                <a:solidFill>
                  <a:srgbClr val="4ADDE4"/>
                </a:solidFill>
              </a:rPr>
              <a:t>Glows when struck by electrons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ADDE4"/>
                </a:solidFill>
              </a:rPr>
              <a:t> Magnetism</a:t>
            </a:r>
          </a:p>
          <a:p>
            <a:pPr marL="457200" lvl="1" indent="-285750"/>
            <a:r>
              <a:rPr lang="en-US" sz="2400" dirty="0" smtClean="0">
                <a:solidFill>
                  <a:srgbClr val="4ADDE4"/>
                </a:solidFill>
              </a:rPr>
              <a:t>No magnetism = no expansion</a:t>
            </a:r>
          </a:p>
          <a:p>
            <a:pPr marL="457200" lvl="1" indent="-285750"/>
            <a:r>
              <a:rPr lang="en-US" sz="2400" dirty="0" smtClean="0">
                <a:solidFill>
                  <a:srgbClr val="4ADDE4"/>
                </a:solidFill>
              </a:rPr>
              <a:t>Illumination would only hit the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4ADDE4"/>
                </a:solidFill>
              </a:rPr>
              <a:t>Stay </a:t>
            </a:r>
            <a:r>
              <a:rPr lang="en-US" sz="2600" i="1" dirty="0" smtClean="0">
                <a:solidFill>
                  <a:srgbClr val="4ADDE4"/>
                </a:solidFill>
              </a:rPr>
              <a:t>right there!</a:t>
            </a:r>
          </a:p>
          <a:p>
            <a:pPr marL="628650" lvl="1" indent="-457200"/>
            <a:r>
              <a:rPr lang="en-US" sz="2400" dirty="0" smtClean="0">
                <a:solidFill>
                  <a:srgbClr val="4ADDE4"/>
                </a:solidFill>
              </a:rPr>
              <a:t>New episode of “Solution” is up next!</a:t>
            </a:r>
          </a:p>
          <a:p>
            <a:pPr marL="457200" lvl="1" indent="-285750"/>
            <a:endParaRPr lang="en-US" dirty="0">
              <a:solidFill>
                <a:srgbClr val="4ADDE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3399"/>
                </a:solidFill>
                <a:latin typeface="Arial Black" panose="020B0A04020102020204" pitchFamily="34" charset="0"/>
              </a:rPr>
              <a:t>PHOSPOR AND MAGNETISM</a:t>
            </a:r>
            <a:endParaRPr lang="en-US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418" y="1524000"/>
            <a:ext cx="3048000" cy="498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31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16EA39"/>
                </a:solidFill>
              </a:rPr>
              <a:t>Illuminates entire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16EA39"/>
                </a:solidFill>
              </a:rPr>
              <a:t>Changed by two electromagnets</a:t>
            </a:r>
          </a:p>
          <a:p>
            <a:pPr marL="457200" lvl="1" indent="-285750"/>
            <a:r>
              <a:rPr lang="en-US" sz="2800" dirty="0" smtClean="0">
                <a:solidFill>
                  <a:srgbClr val="16EA39"/>
                </a:solidFill>
              </a:rPr>
              <a:t>Horizontally</a:t>
            </a:r>
          </a:p>
          <a:p>
            <a:pPr marL="457200" lvl="1" indent="-285750"/>
            <a:r>
              <a:rPr lang="en-US" sz="2800" dirty="0" smtClean="0">
                <a:solidFill>
                  <a:srgbClr val="16EA39"/>
                </a:solidFill>
              </a:rPr>
              <a:t>Vertically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16EA39"/>
                </a:solidFill>
              </a:rPr>
              <a:t>Change the direction of the </a:t>
            </a:r>
            <a:r>
              <a:rPr lang="en-US" sz="3200" dirty="0" smtClean="0">
                <a:solidFill>
                  <a:srgbClr val="16EA39"/>
                </a:solidFill>
              </a:rPr>
              <a:t>current </a:t>
            </a:r>
            <a:endParaRPr lang="en-US" sz="3200" dirty="0" smtClean="0">
              <a:solidFill>
                <a:srgbClr val="16EA39"/>
              </a:solidFill>
            </a:endParaRPr>
          </a:p>
          <a:p>
            <a:pPr marL="457200" lvl="1" indent="-285750"/>
            <a:r>
              <a:rPr lang="en-US" sz="2800" dirty="0" smtClean="0">
                <a:solidFill>
                  <a:srgbClr val="16EA39"/>
                </a:solidFill>
                <a:sym typeface="Wingdings" panose="05000000000000000000" pitchFamily="2" charset="2"/>
              </a:rPr>
              <a:t>  </a:t>
            </a:r>
            <a:r>
              <a:rPr lang="en-US" sz="2800" dirty="0" smtClean="0">
                <a:solidFill>
                  <a:srgbClr val="16EA39"/>
                </a:solidFill>
              </a:rPr>
              <a:t>change the direction of the beam</a:t>
            </a:r>
            <a:endParaRPr lang="en-US" sz="2800" dirty="0">
              <a:solidFill>
                <a:srgbClr val="16EA3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3399"/>
                </a:solidFill>
                <a:latin typeface="Arial Black" panose="020B0A04020102020204" pitchFamily="34" charset="0"/>
              </a:rPr>
              <a:t>THE DIRECTION OF BEAMS</a:t>
            </a:r>
            <a:endParaRPr lang="en-US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4876800"/>
            <a:ext cx="403860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2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962D"/>
                </a:solidFill>
              </a:rPr>
              <a:t>3 colors of phosphor</a:t>
            </a:r>
          </a:p>
          <a:p>
            <a:pPr marL="457200" lvl="1" indent="-285750"/>
            <a:r>
              <a:rPr lang="en-US" sz="1800" dirty="0" smtClean="0">
                <a:solidFill>
                  <a:srgbClr val="FF962D"/>
                </a:solidFill>
              </a:rPr>
              <a:t>Red</a:t>
            </a:r>
          </a:p>
          <a:p>
            <a:pPr marL="457200" lvl="1" indent="-285750"/>
            <a:r>
              <a:rPr lang="en-US" sz="1800" dirty="0" smtClean="0">
                <a:solidFill>
                  <a:srgbClr val="FF962D"/>
                </a:solidFill>
              </a:rPr>
              <a:t>Green</a:t>
            </a:r>
          </a:p>
          <a:p>
            <a:pPr marL="457200" lvl="1" indent="-285750"/>
            <a:r>
              <a:rPr lang="en-US" sz="1800" dirty="0" smtClean="0">
                <a:solidFill>
                  <a:srgbClr val="FF962D"/>
                </a:solidFill>
              </a:rPr>
              <a:t>Blue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962D"/>
                </a:solidFill>
              </a:rPr>
              <a:t>One </a:t>
            </a:r>
            <a:r>
              <a:rPr lang="en-US" sz="2000" dirty="0" smtClean="0">
                <a:solidFill>
                  <a:srgbClr val="FF962D"/>
                </a:solidFill>
              </a:rPr>
              <a:t>beam for each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962D"/>
                </a:solidFill>
              </a:rPr>
              <a:t>Scan over the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962D"/>
              </a:solidFill>
            </a:endParaRPr>
          </a:p>
          <a:p>
            <a:endParaRPr lang="en-US" dirty="0">
              <a:solidFill>
                <a:srgbClr val="FF962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  <a:latin typeface="Arial Black" panose="020B0A04020102020204" pitchFamily="34" charset="0"/>
              </a:rPr>
              <a:t>COLOR TELEVISION</a:t>
            </a:r>
            <a:endParaRPr lang="en-US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09" y="1274617"/>
            <a:ext cx="3781271" cy="311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93811"/>
              </p:ext>
            </p:extLst>
          </p:nvPr>
        </p:nvGraphicFramePr>
        <p:xfrm>
          <a:off x="533400" y="4361813"/>
          <a:ext cx="7620000" cy="2200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23723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>
                    <a:solidFill>
                      <a:srgbClr val="AF68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MEANING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6C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CATHODE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7F757"/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6C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CONDUCTIVE</a:t>
                      </a:r>
                      <a:r>
                        <a:rPr lang="en-US" baseline="0" dirty="0" smtClean="0">
                          <a:solidFill>
                            <a:srgbClr val="FF3399"/>
                          </a:solidFill>
                        </a:rPr>
                        <a:t> COATING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7F757"/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6C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ANODE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7F757"/>
                    </a:solidFill>
                  </a:tcPr>
                </a:tc>
              </a:tr>
              <a:tr h="3712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6C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PHOSPHOR-COATED SCREEN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7F757"/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6C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3399"/>
                          </a:solidFill>
                        </a:rPr>
                        <a:t>SHADOW MASK</a:t>
                      </a:r>
                      <a:endParaRPr lang="en-US" dirty="0">
                        <a:solidFill>
                          <a:srgbClr val="FF3399"/>
                        </a:solidFill>
                      </a:endParaRPr>
                    </a:p>
                  </a:txBody>
                  <a:tcPr>
                    <a:solidFill>
                      <a:srgbClr val="F7F75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4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70</TotalTime>
  <Words>130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THE SCIENCE BEHIND TV!</vt:lpstr>
      <vt:lpstr>IN BREAKING NEWS…</vt:lpstr>
      <vt:lpstr>PHOSPOR AND MAGNETISM</vt:lpstr>
      <vt:lpstr>THE DIRECTION OF BEAMS</vt:lpstr>
      <vt:lpstr>COLOR TELEVISION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NCA Eagles</cp:lastModifiedBy>
  <cp:revision>19</cp:revision>
  <dcterms:created xsi:type="dcterms:W3CDTF">2014-04-08T21:34:13Z</dcterms:created>
  <dcterms:modified xsi:type="dcterms:W3CDTF">2014-04-10T12:51:02Z</dcterms:modified>
</cp:coreProperties>
</file>